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66" r:id="rId3"/>
    <p:sldId id="260" r:id="rId4"/>
    <p:sldId id="262" r:id="rId5"/>
    <p:sldId id="259" r:id="rId6"/>
    <p:sldId id="263" r:id="rId7"/>
    <p:sldId id="258" r:id="rId8"/>
    <p:sldId id="27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4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498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91880" y="1988840"/>
            <a:ext cx="516632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резентация :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i="1" dirty="0" smtClean="0">
                <a:solidFill>
                  <a:srgbClr val="084BA4"/>
                </a:solidFill>
                <a:latin typeface="Times New Roman" pitchFamily="18" charset="0"/>
                <a:cs typeface="Times New Roman" pitchFamily="18" charset="0"/>
              </a:rPr>
              <a:t>« Оденем </a:t>
            </a:r>
            <a:r>
              <a:rPr lang="ru-RU" sz="4400" b="1" i="1" dirty="0" smtClean="0">
                <a:solidFill>
                  <a:srgbClr val="084BA4"/>
                </a:solidFill>
                <a:latin typeface="Times New Roman" pitchFamily="18" charset="0"/>
                <a:cs typeface="Times New Roman" pitchFamily="18" charset="0"/>
              </a:rPr>
              <a:t>куклу </a:t>
            </a:r>
            <a:r>
              <a:rPr lang="ru-RU" sz="4400" b="1" i="1" dirty="0" smtClean="0">
                <a:solidFill>
                  <a:srgbClr val="084BA4"/>
                </a:solidFill>
                <a:latin typeface="Times New Roman" pitchFamily="18" charset="0"/>
                <a:cs typeface="Times New Roman" pitchFamily="18" charset="0"/>
              </a:rPr>
              <a:t>на прогулку»</a:t>
            </a:r>
            <a:endParaRPr lang="ru-RU" sz="4400" b="1" i="1" dirty="0">
              <a:solidFill>
                <a:srgbClr val="084BA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2801071" cy="47618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282.jpe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34003"/>
            <a:ext cx="3528392" cy="352839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32856"/>
            <a:ext cx="2378149" cy="404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1880" y="404664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Назови предмет одежды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inter-sweater-clip-art-1480335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76872"/>
            <a:ext cx="3744416" cy="298804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3312368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129.jpe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053" y="2060848"/>
            <a:ext cx="4104456" cy="410445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58" y="1124744"/>
            <a:ext cx="3170237" cy="538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005064"/>
            <a:ext cx="3346738" cy="2232248"/>
          </a:xfrm>
          <a:prstGeom prst="rect">
            <a:avLst/>
          </a:prstGeom>
          <a:effectLst>
            <a:glow rad="1905000">
              <a:schemeClr val="bg1">
                <a:alpha val="0"/>
              </a:schemeClr>
            </a:glow>
            <a:outerShdw blurRad="50800" dist="50800" dir="5400000" algn="ctr" rotWithShape="0">
              <a:schemeClr val="bg1">
                <a:alpha val="0"/>
              </a:schemeClr>
            </a:outerShdw>
            <a:reflection stA="0" endPos="65000" dist="50800" dir="5400000" sy="-100000" algn="bl" rotWithShape="0"/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3170237" cy="538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896.jpe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44824"/>
            <a:ext cx="3528392" cy="3528392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56792"/>
            <a:ext cx="2970211" cy="504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54318"/>
            <a:ext cx="3456384" cy="5875853"/>
          </a:xfrm>
          <a:prstGeom prst="rect">
            <a:avLst/>
          </a:prstGeom>
        </p:spPr>
      </p:pic>
      <p:pic>
        <p:nvPicPr>
          <p:cNvPr id="9" name="Рисунок 8" descr="6282.jpe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717032"/>
            <a:ext cx="1866326" cy="218569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149" y="2691410"/>
            <a:ext cx="1687851" cy="120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8000"/>
                    </a14:imgEffect>
                    <a14:imgEffect>
                      <a14:brightnessContrast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6309" r="-2564" b="-6309"/>
          <a:stretch/>
        </p:blipFill>
        <p:spPr>
          <a:xfrm>
            <a:off x="7456149" y="5456760"/>
            <a:ext cx="1440000" cy="891929"/>
          </a:xfrm>
          <a:prstGeom prst="rect">
            <a:avLst/>
          </a:prstGeom>
          <a:effectLst>
            <a:glow rad="1905000">
              <a:schemeClr val="bg1">
                <a:alpha val="0"/>
              </a:schemeClr>
            </a:glow>
            <a:outerShdw blurRad="50800" dist="50800" dir="5400000" algn="ctr" rotWithShape="0">
              <a:schemeClr val="bg1">
                <a:alpha val="0"/>
              </a:schemeClr>
            </a:outerShdw>
            <a:reflection stA="0" endPos="65000" dist="50800" dir="5400000" sy="-100000" algn="bl" rotWithShape="0"/>
            <a:softEdge rad="63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809646"/>
            <a:ext cx="4429467" cy="264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95205" y="332656"/>
            <a:ext cx="71542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ПОМОЖЕМ НАШЕЙ ГОСТЬЕ ОДЕТЬСЯ НА ПРОГУЛКУ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12592" y="0"/>
            <a:ext cx="913140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312</TotalTime>
  <Words>17</Words>
  <Application>Microsoft Office PowerPoint</Application>
  <PresentationFormat>Экран (4:3)</PresentationFormat>
  <Paragraphs>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1;Васильева И.В</dc:creator>
  <cp:lastModifiedBy>04052016</cp:lastModifiedBy>
  <cp:revision>43</cp:revision>
  <dcterms:created xsi:type="dcterms:W3CDTF">2016-04-17T13:36:34Z</dcterms:created>
  <dcterms:modified xsi:type="dcterms:W3CDTF">2022-01-24T10:01:37Z</dcterms:modified>
</cp:coreProperties>
</file>