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6" r:id="rId3"/>
    <p:sldId id="260" r:id="rId4"/>
    <p:sldId id="262" r:id="rId5"/>
    <p:sldId id="259" r:id="rId6"/>
    <p:sldId id="263" r:id="rId7"/>
    <p:sldId id="258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49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988840"/>
            <a:ext cx="51663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резентация 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84BA4"/>
                </a:solidFill>
                <a:latin typeface="Times New Roman" pitchFamily="18" charset="0"/>
                <a:cs typeface="Times New Roman" pitchFamily="18" charset="0"/>
              </a:rPr>
              <a:t>« Оденем </a:t>
            </a:r>
            <a:r>
              <a:rPr lang="ru-RU" sz="4400" b="1" i="1" dirty="0" smtClean="0">
                <a:solidFill>
                  <a:srgbClr val="084BA4"/>
                </a:solidFill>
                <a:latin typeface="Times New Roman" pitchFamily="18" charset="0"/>
                <a:cs typeface="Times New Roman" pitchFamily="18" charset="0"/>
              </a:rPr>
              <a:t>куклу </a:t>
            </a:r>
            <a:r>
              <a:rPr lang="ru-RU" sz="4400" b="1" i="1" dirty="0" smtClean="0">
                <a:solidFill>
                  <a:srgbClr val="084BA4"/>
                </a:solidFill>
                <a:latin typeface="Times New Roman" pitchFamily="18" charset="0"/>
                <a:cs typeface="Times New Roman" pitchFamily="18" charset="0"/>
              </a:rPr>
              <a:t>на прогулку»</a:t>
            </a:r>
            <a:endParaRPr lang="ru-RU" sz="4400" b="1" i="1" dirty="0">
              <a:solidFill>
                <a:srgbClr val="084B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801071" cy="476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82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4003"/>
            <a:ext cx="3528392" cy="35283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2378149" cy="40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Назови предмет одежды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inter-sweater-clip-art-148033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744416" cy="29880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3123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29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3" y="2060848"/>
            <a:ext cx="4104456" cy="41044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8" y="1124744"/>
            <a:ext cx="3170237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346738" cy="2232248"/>
          </a:xfrm>
          <a:prstGeom prst="rect">
            <a:avLst/>
          </a:prstGeom>
          <a:effectLst>
            <a:glow rad="1905000">
              <a:schemeClr val="bg1">
                <a:alpha val="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170237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96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528392" cy="352839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70211" cy="50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4318"/>
            <a:ext cx="3456384" cy="5875853"/>
          </a:xfrm>
          <a:prstGeom prst="rect">
            <a:avLst/>
          </a:prstGeom>
        </p:spPr>
      </p:pic>
      <p:pic>
        <p:nvPicPr>
          <p:cNvPr id="9" name="Рисунок 8" descr="6282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1866326" cy="21856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49" y="2691410"/>
            <a:ext cx="1687851" cy="12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309" r="-2564" b="-6309"/>
          <a:stretch/>
        </p:blipFill>
        <p:spPr>
          <a:xfrm>
            <a:off x="7456149" y="5456760"/>
            <a:ext cx="1440000" cy="891929"/>
          </a:xfrm>
          <a:prstGeom prst="rect">
            <a:avLst/>
          </a:prstGeom>
          <a:effectLst>
            <a:glow rad="1905000">
              <a:schemeClr val="bg1">
                <a:alpha val="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09646"/>
            <a:ext cx="4429467" cy="26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205" y="332656"/>
            <a:ext cx="7154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ПОМОЖЕМ НАШЕЙ ГОСТЬЕ ОДЕТЬСЯ НА ПРОГУЛКУ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12592" y="0"/>
            <a:ext cx="91314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</TotalTime>
  <Words>17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1;Васильева И.В</dc:creator>
  <cp:lastModifiedBy>04052016</cp:lastModifiedBy>
  <cp:revision>43</cp:revision>
  <dcterms:created xsi:type="dcterms:W3CDTF">2016-04-17T13:36:34Z</dcterms:created>
  <dcterms:modified xsi:type="dcterms:W3CDTF">2022-01-24T10:01:37Z</dcterms:modified>
</cp:coreProperties>
</file>