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2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1643050"/>
            <a:ext cx="6672266" cy="242889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18VAG Rounded M" pitchFamily="34" charset="0"/>
              </a:rPr>
              <a:t>Кружок</a:t>
            </a:r>
            <a:br>
              <a:rPr lang="ru-RU" sz="5400" dirty="0" smtClean="0">
                <a:solidFill>
                  <a:srgbClr val="FF0000"/>
                </a:solidFill>
                <a:latin typeface="18VAG Rounded M" pitchFamily="34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18VAG Rounded M" pitchFamily="34" charset="0"/>
              </a:rPr>
              <a:t>«Занимательная логика»</a:t>
            </a:r>
            <a:endParaRPr lang="ru-RU" sz="5400" dirty="0">
              <a:solidFill>
                <a:srgbClr val="FF0000"/>
              </a:solidFill>
              <a:latin typeface="18VAG Rounded M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4500570"/>
            <a:ext cx="3314728" cy="1371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Учитель-логопед</a:t>
            </a:r>
          </a:p>
          <a:p>
            <a:r>
              <a:rPr lang="ru-RU" sz="2400" dirty="0" err="1" smtClean="0">
                <a:solidFill>
                  <a:schemeClr val="accent3">
                    <a:lumMod val="75000"/>
                  </a:schemeClr>
                </a:solidFill>
              </a:rPr>
              <a:t>Шушурихина</a:t>
            </a:r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</a:rPr>
              <a:t> О.С.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14480" y="285728"/>
            <a:ext cx="7143800" cy="71435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МАДОУ Детский сад №59 «Золотой ключик»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2020 - 2021 уч.г\Портфолио\фото\19-03-2021_16-14-59\IMG_20210317_161629.jpg"/>
          <p:cNvPicPr>
            <a:picLocks noChangeAspect="1" noChangeArrowheads="1"/>
          </p:cNvPicPr>
          <p:nvPr/>
        </p:nvPicPr>
        <p:blipFill>
          <a:blip r:embed="rId2" cstate="print"/>
          <a:srcRect l="5498" r="8370"/>
          <a:stretch>
            <a:fillRect/>
          </a:stretch>
        </p:blipFill>
        <p:spPr bwMode="auto">
          <a:xfrm rot="204743">
            <a:off x="4595018" y="2263592"/>
            <a:ext cx="4155946" cy="3618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571480"/>
            <a:ext cx="80010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Игры с пособиями вызывают живой интерес детей, развивают активность и самостоятельность в поиске способов действия с материалом, путей решения мыслительных задач.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D:\Desktop\2020 - 2021 уч.г\Портфолио\фото\19-03-2021_16-14-59\IMG_20210210_213117.jpg"/>
          <p:cNvPicPr>
            <a:picLocks noChangeAspect="1" noChangeArrowheads="1"/>
          </p:cNvPicPr>
          <p:nvPr/>
        </p:nvPicPr>
        <p:blipFill>
          <a:blip r:embed="rId3" cstate="print"/>
          <a:srcRect r="15187"/>
          <a:stretch>
            <a:fillRect/>
          </a:stretch>
        </p:blipFill>
        <p:spPr bwMode="auto">
          <a:xfrm rot="21215616">
            <a:off x="341129" y="2727591"/>
            <a:ext cx="4286280" cy="3794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844" y="214290"/>
            <a:ext cx="857256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Дети освоили: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Сенсорные эталоны формы, цвета.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Знаки и символы свойств.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Представления об отношениях соответствия и порядка.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Действия сравнения, уравнивания, группировки, упорядочивания, соотнесения предметов по форме, размеру, количеству.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Дети научились: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Сравнивать объекты по трем свойствам и группировать их одновременно по двум признакам (цвету и размеру, размеру и толщине).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Называть общие свойства групп (все круглые большие, все маленькие тонкие).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Составляют логические цепочки по двум свойствам одновременно; комментируют свои действия.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928670"/>
            <a:ext cx="8186766" cy="4500594"/>
          </a:xfrm>
        </p:spPr>
        <p:txBody>
          <a:bodyPr>
            <a:normAutofit fontScale="92500" lnSpcReduction="20000"/>
          </a:bodyPr>
          <a:lstStyle/>
          <a:p>
            <a:pPr marL="0" indent="534988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Дошкольный возраст – это период формирования всех познавательных и мыслительных процессов. Особое место среди них занимает развитие умения наблюдать, сравнивать, выделять существенные признаки предметов и явлений, классифицировать, делать простейшие выводы и обобщения.</a:t>
            </a:r>
          </a:p>
          <a:p>
            <a:pPr marL="0" indent="534988" algn="just">
              <a:lnSpc>
                <a:spcPct val="160000"/>
              </a:lnSpc>
              <a:buNone/>
            </a:pP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Сформированность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у детей элементарных приемов логического мышления является условием успешного обучения в начальной школе.</a:t>
            </a:r>
          </a:p>
          <a:p>
            <a:pPr marL="0" indent="534988">
              <a:buNone/>
            </a:pPr>
            <a:endParaRPr lang="ru-RU" dirty="0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8286808" cy="3214710"/>
          </a:xfrm>
        </p:spPr>
        <p:txBody>
          <a:bodyPr>
            <a:normAutofit fontScale="92500" lnSpcReduction="20000"/>
          </a:bodyPr>
          <a:lstStyle/>
          <a:p>
            <a:pPr marL="0" indent="534988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Важнейшими дидактическими пособиями логико-математического развития дошкольников являются:</a:t>
            </a:r>
          </a:p>
          <a:p>
            <a:pPr marL="0" indent="534988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логические блоки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Дьенеша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0" indent="534988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цветные счетные палочки </a:t>
            </a:r>
            <a:r>
              <a:rPr lang="ru-RU" dirty="0" err="1" smtClean="0">
                <a:solidFill>
                  <a:schemeClr val="accent3">
                    <a:lumMod val="75000"/>
                  </a:schemeClr>
                </a:solidFill>
              </a:rPr>
              <a:t>Кюизенера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;</a:t>
            </a:r>
          </a:p>
          <a:p>
            <a:pPr marL="0" indent="534988" algn="just">
              <a:lnSpc>
                <a:spcPct val="160000"/>
              </a:lnSpc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- наглядно-дидактические пособия для игр с блоками и палочками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ownload\6f68308cd4f1e58a076e59ecb8c4511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3047974"/>
            <a:ext cx="3500462" cy="3500462"/>
          </a:xfrm>
          <a:prstGeom prst="rect">
            <a:avLst/>
          </a:prstGeom>
          <a:noFill/>
        </p:spPr>
      </p:pic>
      <p:pic>
        <p:nvPicPr>
          <p:cNvPr id="1027" name="Picture 3" descr="D:\Download\JSUWFSKqL6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321843"/>
            <a:ext cx="2714644" cy="3393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85720" y="142852"/>
            <a:ext cx="8429684" cy="6572296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Цель: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Развитие интеллектуально-творческих способностей детей через освоение логико-математических представлений (свойства, связи, зависимости) и способов познания (сравнение, группировка, классификация).</a:t>
            </a:r>
          </a:p>
          <a:p>
            <a:pPr algn="just">
              <a:lnSpc>
                <a:spcPct val="110000"/>
              </a:lnSpc>
            </a:pP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Задачи:</a:t>
            </a:r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формирование умения следовать устным инструкциям, читать схемы, овладение навыками моделирования.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развитие сенсорных способов познания свойств и отношений: обследование, сопоставление, группировка, упорядочение;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развитие представлений о свойствах и отношениях, величинах геометрических фигур;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освоение детьми исследовательских способов познания (воссоздание, преобразование. Моделирование, трансформация);</a:t>
            </a:r>
          </a:p>
          <a:p>
            <a:pPr algn="just">
              <a:lnSpc>
                <a:spcPct val="110000"/>
              </a:lnSpc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развитие интеллектуально-творческих проявлений детей: находчивости, смекалки, догадки, сообразительности, стремление к поиску нестандартных решений задач;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развитие самостоятельности, ответственности, настойчивости в преодолении трудностей, координации движений глаз и мелкой моторики рук, действий самоконтроля и самооценки.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воспитание интереса к интеллектуальным играм;</a:t>
            </a:r>
          </a:p>
          <a:p>
            <a:pPr algn="just">
              <a:lnSpc>
                <a:spcPct val="11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- воспитание нравственно – волевых качеств личности.</a:t>
            </a: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285728"/>
            <a:ext cx="8286808" cy="314327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smtClean="0">
                <a:solidFill>
                  <a:schemeClr val="accent3">
                    <a:lumMod val="75000"/>
                  </a:schemeClr>
                </a:solidFill>
              </a:rPr>
              <a:t>Решение поставленных задач проходит через: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специально организованную деятельность;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самостоятельную деятельность.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Специально организованная деятельность по кружку  проводится с подгруппой детей (10-12 человек) 1 раз в неделю во второй половине дня, продолжительностью 25 минут.</a:t>
            </a: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 descr="D:\Desktop\2020 - 2021 уч.г\Портфолио\фото\IMG_20200915_1539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03499">
            <a:off x="371755" y="3292518"/>
            <a:ext cx="4153158" cy="31148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59" name="Picture 3" descr="D:\Desktop\2020 - 2021 уч.г\Портфолио\фото\IMG_20200915_154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68794">
            <a:off x="4472769" y="3372599"/>
            <a:ext cx="4098381" cy="3073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214290"/>
            <a:ext cx="828680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Так как ведущей деятельностью дошкольников является игровая деятельность, то занятия с блоками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Дьенеша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и палочками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Кюизенера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строятся по принципу игры.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0482" name="Picture 2" descr="D:\Desktop\2020 - 2021 уч.г\Портфолио\фото\IMG_20201125_153150.jpg"/>
          <p:cNvPicPr>
            <a:picLocks noChangeAspect="1" noChangeArrowheads="1"/>
          </p:cNvPicPr>
          <p:nvPr/>
        </p:nvPicPr>
        <p:blipFill>
          <a:blip r:embed="rId2" cstate="print"/>
          <a:srcRect l="7361" r="19024" b="17552"/>
          <a:stretch>
            <a:fillRect/>
          </a:stretch>
        </p:blipFill>
        <p:spPr bwMode="auto">
          <a:xfrm rot="21291688">
            <a:off x="435800" y="2181874"/>
            <a:ext cx="4214842" cy="35404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483" name="Picture 3" descr="D:\Desktop\2020 - 2021 уч.г\Портфолио\фото\IMG_20210207_083626.jpg"/>
          <p:cNvPicPr>
            <a:picLocks noChangeAspect="1" noChangeArrowheads="1"/>
          </p:cNvPicPr>
          <p:nvPr/>
        </p:nvPicPr>
        <p:blipFill>
          <a:blip r:embed="rId3" cstate="print"/>
          <a:srcRect l="8507" r="9821"/>
          <a:stretch>
            <a:fillRect/>
          </a:stretch>
        </p:blipFill>
        <p:spPr bwMode="auto">
          <a:xfrm rot="312326">
            <a:off x="4582308" y="2668347"/>
            <a:ext cx="3865791" cy="3552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D:\Download\IMG_20210217_1603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4180">
            <a:off x="4406416" y="3164383"/>
            <a:ext cx="4399555" cy="32996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57158" y="214290"/>
            <a:ext cx="8286808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Логико-математическое развитие детей невозможно без включения их в проблемную, исследовательскую деятельность. Проблемно-игровые методы обеспечивают активный, осознанный поиск способа достижения результата.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1506" name="Picture 2" descr="D:\Desktop\2020 - 2021 уч.г\Портфолио\фото\IMG_20210210_212936.jpg"/>
          <p:cNvPicPr>
            <a:picLocks noChangeAspect="1" noChangeArrowheads="1"/>
          </p:cNvPicPr>
          <p:nvPr/>
        </p:nvPicPr>
        <p:blipFill>
          <a:blip r:embed="rId3" cstate="print"/>
          <a:srcRect l="7614" t="4001"/>
          <a:stretch>
            <a:fillRect/>
          </a:stretch>
        </p:blipFill>
        <p:spPr bwMode="auto">
          <a:xfrm rot="21389747">
            <a:off x="311775" y="2198700"/>
            <a:ext cx="4257885" cy="33203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42852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150000"/>
              </a:lnSpc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В процессе разнообразных действий с логическими блоками и цветными палочками (разбиение, выкладывание по определенным правилам, перестроение и др.) дети овладевают различными мыслительными умениями. К их числу относятся умения анализа, абстрагирования, сравнения, классификации, обобщения, кодирования-декодирования, а также логические операции «не», «и», «или». 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2530" name="Picture 2" descr="D:\Desktop\2020 - 2021 уч.г\Портфолио\фото\19-03-2021_16-14-59\IMG_20210217_155607.jpg"/>
          <p:cNvPicPr>
            <a:picLocks noChangeAspect="1" noChangeArrowheads="1"/>
          </p:cNvPicPr>
          <p:nvPr/>
        </p:nvPicPr>
        <p:blipFill>
          <a:blip r:embed="rId2" cstate="print"/>
          <a:srcRect l="6697"/>
          <a:stretch>
            <a:fillRect/>
          </a:stretch>
        </p:blipFill>
        <p:spPr bwMode="auto">
          <a:xfrm rot="21421614">
            <a:off x="294646" y="3315842"/>
            <a:ext cx="3983724" cy="320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 descr="D:\Desktop\2020 - 2021 уч.г\Портфолио\фото\19-03-2021_16-14-59\IMG_20210223_2119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219102" cy="31670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142852"/>
            <a:ext cx="8501122" cy="1881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В специально разработанных играх и упражнениях с блоками у детей развиваются элементарные навыки алгоритмической культуры мышления, способность производить действия в уме. С помощью логических блоков дети тренируют внимание,  память,  восприятие.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  <p:pic>
        <p:nvPicPr>
          <p:cNvPr id="23554" name="Picture 2" descr="D:\Desktop\2020 - 2021 уч.г\Портфолио\фото\19-03-2021_16-14-59\IMG_20210317_161707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13097" t="5239" r="10942" b="9196"/>
          <a:stretch>
            <a:fillRect/>
          </a:stretch>
        </p:blipFill>
        <p:spPr bwMode="auto">
          <a:xfrm rot="21337651">
            <a:off x="428596" y="2357430"/>
            <a:ext cx="4143404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5" name="Picture 3" descr="D:\Desktop\2020 - 2021 уч.г\Портфолио\фото\19-03-2021_16-14-59\IMG_20210317_161653.jpg"/>
          <p:cNvPicPr>
            <a:picLocks noChangeAspect="1" noChangeArrowheads="1"/>
          </p:cNvPicPr>
          <p:nvPr/>
        </p:nvPicPr>
        <p:blipFill>
          <a:blip r:embed="rId3" cstate="print"/>
          <a:srcRect l="3284" r="17899" b="8047"/>
          <a:stretch>
            <a:fillRect/>
          </a:stretch>
        </p:blipFill>
        <p:spPr bwMode="auto">
          <a:xfrm rot="159492">
            <a:off x="4572000" y="2357430"/>
            <a:ext cx="3929090" cy="34379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</TotalTime>
  <Words>535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Кружок «Занимательная логика»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«Занимательная логика»</dc:title>
  <dc:creator>днс</dc:creator>
  <cp:lastModifiedBy>днс</cp:lastModifiedBy>
  <cp:revision>17</cp:revision>
  <dcterms:created xsi:type="dcterms:W3CDTF">2021-03-19T12:18:10Z</dcterms:created>
  <dcterms:modified xsi:type="dcterms:W3CDTF">2021-03-20T00:35:06Z</dcterms:modified>
</cp:coreProperties>
</file>