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0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123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5A3C16-E10B-44B6-A170-8F8F77B5E72F}" type="datetimeFigureOut">
              <a:rPr lang="ru-RU" smtClean="0"/>
              <a:t>20.02.2016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585F55-63CF-4255-880F-892AD4EE86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84469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585F55-63CF-4255-880F-892AD4EE8671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55531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34FD4-7C32-43D8-B80E-FB572BD22E7E}" type="datetimeFigureOut">
              <a:rPr lang="ru-RU" smtClean="0"/>
              <a:t>20.02.2016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BFEB3-8081-40B8-B46C-B4F0AC47E50F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34FD4-7C32-43D8-B80E-FB572BD22E7E}" type="datetimeFigureOut">
              <a:rPr lang="ru-RU" smtClean="0"/>
              <a:t>20.02.2016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BFEB3-8081-40B8-B46C-B4F0AC47E50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34FD4-7C32-43D8-B80E-FB572BD22E7E}" type="datetimeFigureOut">
              <a:rPr lang="ru-RU" smtClean="0"/>
              <a:t>20.02.2016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BFEB3-8081-40B8-B46C-B4F0AC47E50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34FD4-7C32-43D8-B80E-FB572BD22E7E}" type="datetimeFigureOut">
              <a:rPr lang="ru-RU" smtClean="0"/>
              <a:t>20.02.2016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BFEB3-8081-40B8-B46C-B4F0AC47E50F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34FD4-7C32-43D8-B80E-FB572BD22E7E}" type="datetimeFigureOut">
              <a:rPr lang="ru-RU" smtClean="0"/>
              <a:t>20.02.2016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BFEB3-8081-40B8-B46C-B4F0AC47E50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34FD4-7C32-43D8-B80E-FB572BD22E7E}" type="datetimeFigureOut">
              <a:rPr lang="ru-RU" smtClean="0"/>
              <a:t>20.02.2016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BFEB3-8081-40B8-B46C-B4F0AC47E50F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34FD4-7C32-43D8-B80E-FB572BD22E7E}" type="datetimeFigureOut">
              <a:rPr lang="ru-RU" smtClean="0"/>
              <a:t>20.02.2016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BFEB3-8081-40B8-B46C-B4F0AC47E50F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34FD4-7C32-43D8-B80E-FB572BD22E7E}" type="datetimeFigureOut">
              <a:rPr lang="ru-RU" smtClean="0"/>
              <a:t>20.02.2016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BFEB3-8081-40B8-B46C-B4F0AC47E50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34FD4-7C32-43D8-B80E-FB572BD22E7E}" type="datetimeFigureOut">
              <a:rPr lang="ru-RU" smtClean="0"/>
              <a:t>20.02.2016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BFEB3-8081-40B8-B46C-B4F0AC47E50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34FD4-7C32-43D8-B80E-FB572BD22E7E}" type="datetimeFigureOut">
              <a:rPr lang="ru-RU" smtClean="0"/>
              <a:t>20.02.2016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BFEB3-8081-40B8-B46C-B4F0AC47E50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34FD4-7C32-43D8-B80E-FB572BD22E7E}" type="datetimeFigureOut">
              <a:rPr lang="ru-RU" smtClean="0"/>
              <a:t>20.02.2016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BFEB3-8081-40B8-B46C-B4F0AC47E50F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A334FD4-7C32-43D8-B80E-FB572BD22E7E}" type="datetimeFigureOut">
              <a:rPr lang="ru-RU" smtClean="0"/>
              <a:t>20.02.2016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27BFEB3-8081-40B8-B46C-B4F0AC47E50F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2204864"/>
            <a:ext cx="7175351" cy="1793167"/>
          </a:xfrm>
        </p:spPr>
        <p:txBody>
          <a:bodyPr>
            <a:normAutofit/>
          </a:bodyPr>
          <a:lstStyle/>
          <a:p>
            <a:pPr algn="ctr"/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Центр науки:            </a:t>
            </a:r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6000" dirty="0" err="1" smtClean="0">
                <a:latin typeface="Times New Roman" pitchFamily="18" charset="0"/>
                <a:cs typeface="Times New Roman" pitchFamily="18" charset="0"/>
              </a:rPr>
              <a:t>Любознайка</a:t>
            </a:r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» 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35568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Click="0" advTm="5000">
        <p14:ripple/>
      </p:transition>
    </mc:Choice>
    <mc:Fallback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052736"/>
            <a:ext cx="8064895" cy="4536504"/>
          </a:xfrm>
        </p:spPr>
      </p:pic>
    </p:spTree>
    <p:extLst>
      <p:ext uri="{BB962C8B-B14F-4D97-AF65-F5344CB8AC3E}">
        <p14:creationId xmlns:p14="http://schemas.microsoft.com/office/powerpoint/2010/main" val="4196244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категория\Фото\DSC00020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32656"/>
            <a:ext cx="7920880" cy="5940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0056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:\категория\Фото\DSC00026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04664"/>
            <a:ext cx="7992888" cy="5994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4839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E:\категория\Фото\DSC00035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03648" y="1052736"/>
            <a:ext cx="6336703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94698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908720"/>
            <a:ext cx="8192909" cy="4608512"/>
          </a:xfrm>
        </p:spPr>
      </p:pic>
    </p:spTree>
    <p:extLst>
      <p:ext uri="{BB962C8B-B14F-4D97-AF65-F5344CB8AC3E}">
        <p14:creationId xmlns:p14="http://schemas.microsoft.com/office/powerpoint/2010/main" val="3877586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052736"/>
            <a:ext cx="8192909" cy="46085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87257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1" y="332656"/>
            <a:ext cx="3483386" cy="6192688"/>
          </a:xfrm>
        </p:spPr>
      </p:pic>
    </p:spTree>
    <p:extLst>
      <p:ext uri="{BB962C8B-B14F-4D97-AF65-F5344CB8AC3E}">
        <p14:creationId xmlns:p14="http://schemas.microsoft.com/office/powerpoint/2010/main" val="2156203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475656" y="1412776"/>
            <a:ext cx="6400800" cy="3474720"/>
          </a:xfrm>
        </p:spPr>
        <p:txBody>
          <a:bodyPr>
            <a:normAutofit/>
          </a:bodyPr>
          <a:lstStyle/>
          <a:p>
            <a:pPr algn="ctr"/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Наша </a:t>
            </a:r>
            <a:r>
              <a:rPr lang="ru-RU" sz="5400" dirty="0" err="1" smtClean="0">
                <a:latin typeface="Times New Roman" pitchFamily="18" charset="0"/>
                <a:cs typeface="Times New Roman" pitchFamily="18" charset="0"/>
              </a:rPr>
              <a:t>эксперементальная</a:t>
            </a: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 работа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5735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88640"/>
            <a:ext cx="3528392" cy="627269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79437"/>
            <a:ext cx="3563888" cy="6335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809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980728"/>
            <a:ext cx="8320923" cy="4680520"/>
          </a:xfrm>
        </p:spPr>
      </p:pic>
    </p:spTree>
    <p:extLst>
      <p:ext uri="{BB962C8B-B14F-4D97-AF65-F5344CB8AC3E}">
        <p14:creationId xmlns:p14="http://schemas.microsoft.com/office/powerpoint/2010/main" val="2355308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980728"/>
            <a:ext cx="8320924" cy="4680520"/>
          </a:xfrm>
        </p:spPr>
      </p:pic>
    </p:spTree>
    <p:extLst>
      <p:ext uri="{BB962C8B-B14F-4D97-AF65-F5344CB8AC3E}">
        <p14:creationId xmlns:p14="http://schemas.microsoft.com/office/powerpoint/2010/main" val="3279675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052736"/>
            <a:ext cx="7936881" cy="4464496"/>
          </a:xfrm>
        </p:spPr>
      </p:pic>
    </p:spTree>
    <p:extLst>
      <p:ext uri="{BB962C8B-B14F-4D97-AF65-F5344CB8AC3E}">
        <p14:creationId xmlns:p14="http://schemas.microsoft.com/office/powerpoint/2010/main" val="720049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43</TotalTime>
  <Words>11</Words>
  <Application>Microsoft Office PowerPoint</Application>
  <PresentationFormat>Экран (4:3)</PresentationFormat>
  <Paragraphs>12</Paragraphs>
  <Slides>13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Воздушный поток</vt:lpstr>
      <vt:lpstr> Центр науки:            «Любознайка»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Центр науки:            «Любознайка»</dc:title>
  <dc:creator>tanya</dc:creator>
  <cp:lastModifiedBy>tanya</cp:lastModifiedBy>
  <cp:revision>5</cp:revision>
  <dcterms:created xsi:type="dcterms:W3CDTF">2016-02-20T11:35:08Z</dcterms:created>
  <dcterms:modified xsi:type="dcterms:W3CDTF">2016-02-20T12:18:55Z</dcterms:modified>
</cp:coreProperties>
</file>