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3C16-E10B-44B6-A170-8F8F77B5E72F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5F55-63CF-4255-880F-892AD4EE8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5F55-63CF-4255-880F-892AD4EE86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334FD4-7C32-43D8-B80E-FB572BD22E7E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7BFEB3-8081-40B8-B46C-B4F0AC47E5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Центр науки: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5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064895" cy="4536504"/>
          </a:xfrm>
        </p:spPr>
      </p:pic>
    </p:spTree>
    <p:extLst>
      <p:ext uri="{BB962C8B-B14F-4D97-AF65-F5344CB8AC3E}">
        <p14:creationId xmlns:p14="http://schemas.microsoft.com/office/powerpoint/2010/main" val="41962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тегория\Фото\DSC000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тегория\Фото\DSC000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тегория\Фото\DSC000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3648" y="1052736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6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92909" cy="4608512"/>
          </a:xfrm>
        </p:spPr>
      </p:pic>
    </p:spTree>
    <p:extLst>
      <p:ext uri="{BB962C8B-B14F-4D97-AF65-F5344CB8AC3E}">
        <p14:creationId xmlns:p14="http://schemas.microsoft.com/office/powerpoint/2010/main" val="3877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19290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2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32656"/>
            <a:ext cx="3483386" cy="6192688"/>
          </a:xfrm>
        </p:spPr>
      </p:pic>
    </p:spTree>
    <p:extLst>
      <p:ext uri="{BB962C8B-B14F-4D97-AF65-F5344CB8AC3E}">
        <p14:creationId xmlns:p14="http://schemas.microsoft.com/office/powerpoint/2010/main" val="21562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6400800" cy="34747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эксперементальная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3528392" cy="6272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437"/>
            <a:ext cx="3563888" cy="633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20923" cy="4680520"/>
          </a:xfrm>
        </p:spPr>
      </p:pic>
    </p:spTree>
    <p:extLst>
      <p:ext uri="{BB962C8B-B14F-4D97-AF65-F5344CB8AC3E}">
        <p14:creationId xmlns:p14="http://schemas.microsoft.com/office/powerpoint/2010/main" val="2355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20924" cy="4680520"/>
          </a:xfrm>
        </p:spPr>
      </p:pic>
    </p:spTree>
    <p:extLst>
      <p:ext uri="{BB962C8B-B14F-4D97-AF65-F5344CB8AC3E}">
        <p14:creationId xmlns:p14="http://schemas.microsoft.com/office/powerpoint/2010/main" val="32796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36881" cy="4464496"/>
          </a:xfrm>
        </p:spPr>
      </p:pic>
    </p:spTree>
    <p:extLst>
      <p:ext uri="{BB962C8B-B14F-4D97-AF65-F5344CB8AC3E}">
        <p14:creationId xmlns:p14="http://schemas.microsoft.com/office/powerpoint/2010/main" val="7200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11</Words>
  <Application>Microsoft Office PowerPoint</Application>
  <PresentationFormat>Экран (4:3)</PresentationFormat>
  <Paragraphs>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Центр науки:            «Любознайка»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науки:            «Любознайка»</dc:title>
  <dc:creator>tanya</dc:creator>
  <cp:lastModifiedBy>tanya</cp:lastModifiedBy>
  <cp:revision>5</cp:revision>
  <dcterms:created xsi:type="dcterms:W3CDTF">2016-02-20T11:35:08Z</dcterms:created>
  <dcterms:modified xsi:type="dcterms:W3CDTF">2016-02-20T12:18:55Z</dcterms:modified>
</cp:coreProperties>
</file>